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36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0BDC3F2-4721-4090-9CAC-68AE839E25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9860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B146006-1C2F-46EA-870B-D2BCF63012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1144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7111D0B-DA35-4621-87C1-B8B9A1A537C3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191793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6732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1" r:id="rId1"/>
    <p:sldLayoutId id="2147483742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54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我主耶穌是生命源，我主耶穌是活水泉；</a:t>
            </a:r>
          </a:p>
          <a:p>
            <a:pPr algn="ctr" eaLnBrk="1" hangingPunct="1"/>
            <a:r>
              <a:rPr lang="en-US" altLang="zh-TW" sz="2800" dirty="0"/>
              <a:t>My Jesus is the living Bread, my Jesus is the Fountainhead;</a:t>
            </a:r>
          </a:p>
          <a:p>
            <a:pPr algn="ctr" eaLnBrk="1" hangingPunct="1"/>
            <a:r>
              <a:rPr lang="zh-TW" altLang="en-US" dirty="0"/>
              <a:t>主曾明說：“喝了這水，就永遠永遠不再渴。”</a:t>
            </a:r>
          </a:p>
          <a:p>
            <a:pPr algn="ctr" eaLnBrk="1" hangingPunct="1"/>
            <a:r>
              <a:rPr lang="en-US" altLang="zh-TW" sz="2700" dirty="0"/>
              <a:t>And whoso </a:t>
            </a:r>
            <a:r>
              <a:rPr lang="en-US" altLang="zh-TW" sz="2700" dirty="0" err="1"/>
              <a:t>drinketh</a:t>
            </a:r>
            <a:r>
              <a:rPr lang="en-US" altLang="zh-TW" sz="2700" dirty="0"/>
              <a:t>, Jesus said, shall never, never thirst again.</a:t>
            </a:r>
          </a:p>
          <a:p>
            <a:pPr algn="ctr" eaLnBrk="1" hangingPunct="1"/>
            <a:r>
              <a:rPr lang="zh-TW" altLang="en-US" dirty="0"/>
              <a:t>難道永遠不再渴？是！永遠不再渴！</a:t>
            </a:r>
            <a:r>
              <a:rPr lang="en-US" altLang="zh-TW" sz="2800" dirty="0"/>
              <a:t>(2X)</a:t>
            </a:r>
            <a:endParaRPr lang="zh-TW" altLang="en-US" sz="2800" dirty="0"/>
          </a:p>
          <a:p>
            <a:pPr algn="ctr" eaLnBrk="1" hangingPunct="1"/>
            <a:r>
              <a:rPr lang="en-US" altLang="zh-TW" sz="2800" dirty="0"/>
              <a:t>What! Never thirst again? No, never thirst again!(2X)</a:t>
            </a:r>
          </a:p>
          <a:p>
            <a:pPr algn="ctr" eaLnBrk="1" hangingPunct="1"/>
            <a:r>
              <a:rPr lang="zh-TW" altLang="en-US" dirty="0"/>
              <a:t>主曾明說：“喝了這水，就永遠永遠不再渴。”</a:t>
            </a:r>
          </a:p>
          <a:p>
            <a:pPr algn="ctr" eaLnBrk="1" hangingPunct="1"/>
            <a:r>
              <a:rPr lang="en-US" altLang="zh-TW" sz="2700" dirty="0"/>
              <a:t>And whoso </a:t>
            </a:r>
            <a:r>
              <a:rPr lang="en-US" altLang="zh-TW" sz="2700" dirty="0" err="1"/>
              <a:t>drinketh</a:t>
            </a:r>
            <a:r>
              <a:rPr lang="en-US" altLang="zh-TW" sz="2700" dirty="0"/>
              <a:t>, Jesus said, shall never, never thirst again.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500" b="1" dirty="0">
                <a:latin typeface="Arial Narrow" pitchFamily="34" charset="0"/>
                <a:ea typeface="新細明體" pitchFamily="18" charset="-120"/>
              </a:rPr>
              <a:t>    </a:t>
            </a: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216</a:t>
            </a: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永遠不渴</a:t>
            </a:r>
            <a:r>
              <a:rPr lang="zh-TW" altLang="en-US" sz="2600" b="1" dirty="0">
                <a:latin typeface="Arial Narrow" pitchFamily="34" charset="0"/>
                <a:ea typeface="新細明體" pitchFamily="18" charset="-120"/>
              </a:rPr>
              <a:t> </a:t>
            </a:r>
            <a:br>
              <a:rPr lang="zh-TW" altLang="en-US" sz="26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新細明體" pitchFamily="18" charset="-120"/>
              </a:rPr>
              <a:t>NEVER THIRST AGAIN (1/1)</a:t>
            </a:r>
            <a:endParaRPr lang="en-US" altLang="zh-TW" sz="2400" dirty="0">
              <a:latin typeface="Arial Narrow" pitchFamily="34" charset="0"/>
              <a:ea typeface="新細明體" pitchFamily="18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217</TotalTime>
  <Words>124</Words>
  <Application>Microsoft Office PowerPoint</Application>
  <PresentationFormat>On-screen Show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    H216  永遠不渴  NEVER THIRST AGAIN (1/1)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H003 三一頌 DOXOLOGY</dc:title>
  <dc:subject>Hymnary 聖徒詩歌</dc:subject>
  <dc:creator>Thomas Ken</dc:creator>
  <cp:lastModifiedBy>Timothy Liang</cp:lastModifiedBy>
  <cp:revision>32</cp:revision>
  <dcterms:created xsi:type="dcterms:W3CDTF">2001-04-19T19:07:54Z</dcterms:created>
  <dcterms:modified xsi:type="dcterms:W3CDTF">2017-08-05T13:28:54Z</dcterms:modified>
</cp:coreProperties>
</file>